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36a7694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036a7694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0ad7ec61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0ad7ec61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00ad7ec61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00ad7ec61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0ad7ec61a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0ad7ec61a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0ad7ec61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0ad7ec61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0ad7ec61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0ad7ec61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0ad7ec61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0ad7ec61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0ad7ec61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0ad7ec61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0ad7ec61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0ad7ec61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36a76948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036a76948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0ad7ec6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0ad7ec6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0ad7ec61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0ad7ec61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0ad7ec61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0ad7ec61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0ad7ec61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0ad7ec61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0ad7ec61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0ad7ec61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0ad7ec61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00ad7ec61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0ad7ec61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0ad7ec61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benthos.dev/community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Relationship Id="rId7" Type="http://schemas.openxmlformats.org/officeDocument/2006/relationships/hyperlink" Target="https://discord.gg/6VaWjzP" TargetMode="External"/><Relationship Id="rId8" Type="http://schemas.openxmlformats.org/officeDocument/2006/relationships/hyperlink" Target="https://invite.slack.golangbridge.or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linkedin.com/in/mtodor/" TargetMode="External"/><Relationship Id="rId4" Type="http://schemas.openxmlformats.org/officeDocument/2006/relationships/hyperlink" Target="https://twitter.com/MihaiTodor" TargetMode="External"/><Relationship Id="rId5" Type="http://schemas.openxmlformats.org/officeDocument/2006/relationships/hyperlink" Target="https://github.com/mihaitodor" TargetMode="External"/><Relationship Id="rId6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Jeffail/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www.benthos.dev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hangelog.com/gotime/192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datastackshow.com/podcast/architecting-a-boring-stream-processing-tool-with-ashley-jeffs-of-benthos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Gophers guide to Data Streaming at Scale with Benthos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Mihai Todor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23.11.2021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1804" l="18827" r="18995" t="21809"/>
          <a:stretch/>
        </p:blipFill>
        <p:spPr>
          <a:xfrm>
            <a:off x="311709" y="2240250"/>
            <a:ext cx="3494166" cy="19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778300" y="4312200"/>
            <a:ext cx="358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/>
              <a:t>Golang North East Meetup</a:t>
            </a:r>
            <a:endParaRPr b="1" sz="21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023" y="2240249"/>
            <a:ext cx="3145277" cy="198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models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944250" y="3516925"/>
            <a:ext cx="2043000" cy="5523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Standalone CLI app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26575"/>
            <a:ext cx="3308097" cy="18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313" y="1717175"/>
            <a:ext cx="1890350" cy="18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2"/>
          <p:cNvSpPr txBox="1"/>
          <p:nvPr/>
        </p:nvSpPr>
        <p:spPr>
          <a:xfrm>
            <a:off x="4699150" y="3607525"/>
            <a:ext cx="11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Serverless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175" y="1626575"/>
            <a:ext cx="1947135" cy="18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7249438" y="3607525"/>
            <a:ext cx="12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Kubernetes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Importing Benthos as a library</a:t>
            </a:r>
            <a:endParaRPr/>
          </a:p>
        </p:txBody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311700" y="1152475"/>
            <a:ext cx="8520600" cy="3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&gt; go get github.com/Jeffail/benthos/v3/public/components/all</a:t>
            </a:r>
            <a:endParaRPr sz="4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684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package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main</a:t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4684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"context"</a:t>
            </a:r>
            <a:endParaRPr sz="4684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4684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"github.com/Jeffail/benthos/v3/public/service"</a:t>
            </a:r>
            <a:endParaRPr sz="4684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4684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Import all standard Benthos components</a:t>
            </a:r>
            <a:endParaRPr sz="4684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_ </a:t>
            </a:r>
            <a:r>
              <a:rPr lang="en-GB" sz="4684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"github.com/Jeffail/benthos/v3/public/components/all"</a:t>
            </a:r>
            <a:endParaRPr sz="4684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4684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service.</a:t>
            </a:r>
            <a:r>
              <a:rPr lang="en-GB" sz="4684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RunCLI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(context.</a:t>
            </a:r>
            <a:r>
              <a:rPr lang="en-GB" sz="4684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84"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0" r="0" t="4306"/>
          <a:stretch/>
        </p:blipFill>
        <p:spPr>
          <a:xfrm>
            <a:off x="5420900" y="445025"/>
            <a:ext cx="3411400" cy="20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Writing a custom Benthos plugin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8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processor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 *processor) 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(ctx context.Context, m *service.Message) (service.MessageBatch, </a:t>
            </a:r>
            <a:r>
              <a:rPr lang="en-GB" sz="9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"foobar"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 *processor) 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(ctx context.Context) </a:t>
            </a:r>
            <a:r>
              <a:rPr lang="en-GB" sz="9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9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service.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RegisterProcessor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"foobar"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service.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NewConfigSpec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(conf *service.ParsedConfig, mgr *service.Resources) (service.Processor, </a:t>
            </a:r>
            <a:r>
              <a:rPr lang="en-GB" sz="9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9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&amp;processor{},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./plugin create stdin/foobar/stdout &gt; config.yaml</a:t>
            </a:r>
            <a:endParaRPr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./plugin -c config.yaml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 b="15886" l="12078" r="12100" t="15550"/>
          <a:stretch/>
        </p:blipFill>
        <p:spPr>
          <a:xfrm>
            <a:off x="5534650" y="189213"/>
            <a:ext cx="3297649" cy="10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enhancements</a:t>
            </a:r>
            <a:endParaRPr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78200"/>
            <a:ext cx="2782475" cy="17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7157975" y="3303600"/>
            <a:ext cx="965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Project 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9663" y="1530600"/>
            <a:ext cx="2599526" cy="162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3793138" y="3303600"/>
            <a:ext cx="16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Custom plugins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943488" y="3308250"/>
            <a:ext cx="1518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829">
                <a:solidFill>
                  <a:schemeClr val="dk2"/>
                </a:solidFill>
              </a:rPr>
              <a:t>More adapters </a:t>
            </a:r>
            <a:endParaRPr sz="1829">
              <a:solidFill>
                <a:schemeClr val="dk2"/>
              </a:solidFill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0523" y="1530600"/>
            <a:ext cx="1620600" cy="1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Open Source?</a:t>
            </a:r>
            <a:endParaRPr/>
          </a:p>
        </p:txBody>
      </p:sp>
      <p:sp>
        <p:nvSpPr>
          <p:cNvPr id="163" name="Google Shape;163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Built on the shoulders of giants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Community-driven features, enhancements and bug fixes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High quality standards enforced </a:t>
            </a:r>
            <a:r>
              <a:rPr lang="en-GB"/>
              <a:t>uniformly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Open issue tracker and permanent change history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Avoids vendor-driven lock-in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70125"/>
            <a:ext cx="4267200" cy="279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490250" y="450150"/>
            <a:ext cx="4903800" cy="4090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Open Source Needs You!</a:t>
            </a:r>
            <a:endParaRPr sz="330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4176" y="152400"/>
            <a:ext cx="3597426" cy="483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Community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https://www.benthos.dev/community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7062" y="1729160"/>
            <a:ext cx="3209874" cy="16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383538"/>
            <a:ext cx="1972374" cy="3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9925" y="2383562"/>
            <a:ext cx="1477910" cy="3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311700" y="2832475"/>
            <a:ext cx="21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https://discord.gg/6VaWjzP</a:t>
            </a:r>
            <a:endParaRPr/>
          </a:p>
        </p:txBody>
      </p:sp>
      <p:sp>
        <p:nvSpPr>
          <p:cNvPr id="180" name="Google Shape;180;p28"/>
          <p:cNvSpPr txBox="1"/>
          <p:nvPr/>
        </p:nvSpPr>
        <p:spPr>
          <a:xfrm>
            <a:off x="6176925" y="2832475"/>
            <a:ext cx="29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8"/>
              </a:rPr>
              <a:t>https://invite.slack.golangbridge.org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#benthos</a:t>
            </a:r>
            <a:r>
              <a:rPr lang="en-GB"/>
              <a:t> channel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https://www.linkedin.com/in/mtodor/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https://twitter.com/MihaiTodor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 sz="1800" u="sng">
                <a:solidFill>
                  <a:schemeClr val="hlink"/>
                </a:solidFill>
                <a:hlinkClick r:id="rId5"/>
              </a:rPr>
              <a:t>https://github.com/mihaitodor</a:t>
            </a:r>
            <a:endParaRPr sz="1800"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000125"/>
            <a:ext cx="42862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Disclaimers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Thoughts expressed here are my own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Benthos is owned and maintained by Ash: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https://twitter.com/Jeffail/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Ash designed and built Benthos from scratch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I help out and send PRs </a:t>
            </a:r>
            <a:r>
              <a:rPr lang="en-GB"/>
              <a:t>occasionally</a:t>
            </a: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4">
            <a:alphaModFix/>
          </a:blip>
          <a:srcRect b="0" l="604" r="54594" t="0"/>
          <a:stretch/>
        </p:blipFill>
        <p:spPr>
          <a:xfrm>
            <a:off x="5060875" y="793300"/>
            <a:ext cx="3591375" cy="413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6950"/>
          <a:stretch/>
        </p:blipFill>
        <p:spPr>
          <a:xfrm>
            <a:off x="1553712" y="1049550"/>
            <a:ext cx="6036575" cy="3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Benthos?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https://www.benthos.dev/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4582975"/>
            <a:ext cx="8520600" cy="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500"/>
              <a:t>Hint: It has nothing to do with deep sea fish, except for the logo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Benthos for?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4415500"/>
            <a:ext cx="85206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“Fancy stream processing made operationally mundane” -</a:t>
            </a:r>
            <a:r>
              <a:rPr lang="en-GB"/>
              <a:t> Ash Jeffs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9710" l="0" r="0" t="4957"/>
          <a:stretch/>
        </p:blipFill>
        <p:spPr>
          <a:xfrm>
            <a:off x="380674" y="971425"/>
            <a:ext cx="8382653" cy="335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Data Streaming?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Go Time Podcast episode #192: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https://changelog.com/gotime/192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Realtime</a:t>
            </a:r>
            <a:r>
              <a:rPr lang="en-GB"/>
              <a:t> ingestion and transformation of (small) data records from one or multiple sources in parallel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Batch processing of large volumes of data records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Event sourcing blurry lines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325" y="661263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engineering</a:t>
            </a:r>
            <a:endParaRPr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152475"/>
            <a:ext cx="415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The Data Stack Show Podcast episode #60: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https://datastackshow.com/podcast/architecting-a-boring-stream-processing-tool-with-ashley-jeffs-of-benthos/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Project history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Origins of the awesome logo</a:t>
            </a:r>
            <a:endParaRPr/>
          </a:p>
        </p:txBody>
      </p:sp>
      <p:grpSp>
        <p:nvGrpSpPr>
          <p:cNvPr id="93" name="Google Shape;93;p18"/>
          <p:cNvGrpSpPr/>
          <p:nvPr/>
        </p:nvGrpSpPr>
        <p:grpSpPr>
          <a:xfrm>
            <a:off x="4673100" y="1747650"/>
            <a:ext cx="4159200" cy="1648200"/>
            <a:chOff x="4474525" y="2303200"/>
            <a:chExt cx="4159200" cy="1648200"/>
          </a:xfrm>
        </p:grpSpPr>
        <p:sp>
          <p:nvSpPr>
            <p:cNvPr id="94" name="Google Shape;94;p18"/>
            <p:cNvSpPr/>
            <p:nvPr/>
          </p:nvSpPr>
          <p:spPr>
            <a:xfrm>
              <a:off x="4474525" y="2303200"/>
              <a:ext cx="4159200" cy="1648200"/>
            </a:xfrm>
            <a:prstGeom prst="rect">
              <a:avLst/>
            </a:prstGeom>
            <a:solidFill>
              <a:srgbClr val="122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95" name="Google Shape;95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4525" y="2303200"/>
              <a:ext cx="4159126" cy="164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Boringly easy to use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008000"/>
                </a:solidFill>
                <a:highlight>
                  <a:srgbClr val="FFFFFF"/>
                </a:highlight>
              </a:rPr>
              <a:t># Install</a:t>
            </a:r>
            <a:endParaRPr sz="13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highlight>
                  <a:srgbClr val="FFFFFF"/>
                </a:highlight>
              </a:rPr>
              <a:t>curl -Lsf https://sh.benthos.dev | bash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008000"/>
                </a:solidFill>
                <a:highlight>
                  <a:srgbClr val="FFFFFF"/>
                </a:highlight>
              </a:rPr>
              <a:t># Make a config</a:t>
            </a:r>
            <a:endParaRPr sz="13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highlight>
                  <a:srgbClr val="FFFFFF"/>
                </a:highlight>
              </a:rPr>
              <a:t>benthos create nats/protobuf/aws_sqs &gt; ./config.yaml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008000"/>
                </a:solidFill>
                <a:highlight>
                  <a:srgbClr val="FFFFFF"/>
                </a:highlight>
              </a:rPr>
              <a:t># Run</a:t>
            </a:r>
            <a:endParaRPr sz="13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highlight>
                  <a:srgbClr val="FFFFFF"/>
                </a:highlight>
              </a:rPr>
              <a:t>benthos -c ./config.yaml</a:t>
            </a:r>
            <a:endParaRPr sz="1350"/>
          </a:p>
        </p:txBody>
      </p:sp>
      <p:pic>
        <p:nvPicPr>
          <p:cNvPr id="102" name="Google Shape;102;p19"/>
          <p:cNvPicPr preferRelativeResize="0"/>
          <p:nvPr/>
        </p:nvPicPr>
        <p:blipFill rotWithShape="1">
          <a:blip r:embed="rId3">
            <a:alphaModFix/>
          </a:blip>
          <a:srcRect b="0" l="0" r="0" t="25373"/>
          <a:stretch/>
        </p:blipFill>
        <p:spPr>
          <a:xfrm>
            <a:off x="4252625" y="1506362"/>
            <a:ext cx="4579675" cy="21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Features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Declarative YAML-based configuration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Single message transforms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Stateless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At least once delivery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Metrics and logging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Custom Plugins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Written in Go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800" y="1098550"/>
            <a:ext cx="47625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Bloblang</a:t>
            </a:r>
            <a:endParaRPr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Custom DSL for arbitrary data transforms</a:t>
            </a:r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514" y="2450538"/>
            <a:ext cx="3494974" cy="19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/>
          <p:nvPr/>
        </p:nvSpPr>
        <p:spPr>
          <a:xfrm>
            <a:off x="5007950" y="445025"/>
            <a:ext cx="3824700" cy="1690200"/>
          </a:xfrm>
          <a:prstGeom prst="wedgeRoundRectCallout">
            <a:avLst>
              <a:gd fmla="val -47536" name="adj1"/>
              <a:gd fmla="val 94159" name="adj2"/>
              <a:gd fmla="val 0" name="adj3"/>
            </a:avLst>
          </a:prstGeom>
          <a:noFill/>
          <a:ln cap="flat" cmpd="sng" w="38100">
            <a:solidFill>
              <a:srgbClr val="FF9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new_doc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GB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-GB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"article"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endParaRPr sz="120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lang="en-GB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"comment"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endParaRPr sz="1200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311700" y="2156100"/>
            <a:ext cx="2133000" cy="2586000"/>
          </a:xfrm>
          <a:prstGeom prst="rect">
            <a:avLst/>
          </a:prstGeom>
          <a:noFill/>
          <a:ln cap="flat" cmpd="sng" w="38100">
            <a:solidFill>
              <a:srgbClr val="FF9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"doc"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"type"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"article"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"article"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"content"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"qux"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/>
          </a:p>
        </p:txBody>
      </p:sp>
      <p:sp>
        <p:nvSpPr>
          <p:cNvPr id="119" name="Google Shape;119;p21"/>
          <p:cNvSpPr txBox="1"/>
          <p:nvPr/>
        </p:nvSpPr>
        <p:spPr>
          <a:xfrm>
            <a:off x="6868550" y="2571750"/>
            <a:ext cx="1964100" cy="1754700"/>
          </a:xfrm>
          <a:prstGeom prst="rect">
            <a:avLst/>
          </a:prstGeom>
          <a:noFill/>
          <a:ln cap="flat" cmpd="sng" w="38100">
            <a:solidFill>
              <a:srgbClr val="FF9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"new_doc"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"content"</a:t>
            </a: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-GB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"qux"</a:t>
            </a:r>
            <a:endParaRPr sz="12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/>
          </a:p>
        </p:txBody>
      </p:sp>
      <p:sp>
        <p:nvSpPr>
          <p:cNvPr id="120" name="Google Shape;120;p21"/>
          <p:cNvSpPr/>
          <p:nvPr/>
        </p:nvSpPr>
        <p:spPr>
          <a:xfrm>
            <a:off x="2444700" y="3283800"/>
            <a:ext cx="379800" cy="33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FF9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/>
          <p:nvPr/>
        </p:nvSpPr>
        <p:spPr>
          <a:xfrm>
            <a:off x="6488750" y="3283813"/>
            <a:ext cx="379800" cy="33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FF9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